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d659f86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2ed659f86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Let's get the meeting started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68d263eb0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68d263eb0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68d263eb0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68d263eb0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8d70e113a5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8d70e113a5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219fca4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219fca4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d659f86f4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ed659f86f4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43352709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43352709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68d263eb0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68d263eb0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ea767a9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ea767a9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348689736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348689736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d659f86f4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d659f86f4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d659f86f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ed659f86f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f8485c8f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f8485c8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d659f86f4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d659f86f4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d659f86f4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ed659f86f4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43352709e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43352709e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ed659f86f4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ed659f86f4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ed659f86f4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ed659f86f4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d659f86f4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2ed659f86f4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d70e113a5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d70e113a5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d659f86f4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d659f86f4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68d263eb0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368d263eb0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d659f86f4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d659f86f4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d659f86f4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2ed659f86f4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d659f86f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ed659f86f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gif"/><Relationship Id="rId4" Type="http://schemas.openxmlformats.org/officeDocument/2006/relationships/image" Target="../media/image12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yhsband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4.jpg"/><Relationship Id="rId5" Type="http://schemas.openxmlformats.org/officeDocument/2006/relationships/image" Target="../media/image11.jpg"/><Relationship Id="rId6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12700" y="1592800"/>
            <a:ext cx="81186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769"/>
              <a:buNone/>
            </a:pPr>
            <a:r>
              <a:rPr lang="en"/>
              <a:t>Yulee Band Parent Association, Inc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769"/>
              <a:buNone/>
            </a:pPr>
            <a:r>
              <a:rPr lang="en"/>
              <a:t>YBPA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85613" y="3302688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">
                <a:solidFill>
                  <a:schemeClr val="dk1"/>
                </a:solidFill>
              </a:rPr>
              <a:t>BAND PARENTS MEETING 8/1/24 @6:00PM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2750"/>
            <a:ext cx="1454650" cy="14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9650" y="138150"/>
            <a:ext cx="1454650" cy="14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311700" y="1017800"/>
            <a:ext cx="73281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555555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27025" lvl="0" marL="4572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55555"/>
              </a:buClr>
              <a:buSzPts val="1550"/>
              <a:buFont typeface="Verdana"/>
              <a:buChar char="●"/>
            </a:pPr>
            <a: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Practices are Tuesdays and Thursdays</a:t>
            </a:r>
            <a:b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3:45 pm until 7pm beginning next week!</a:t>
            </a:r>
            <a:endParaRPr sz="1550">
              <a:solidFill>
                <a:srgbClr val="555555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2702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1550"/>
              <a:buFont typeface="Verdana"/>
              <a:buChar char="●"/>
            </a:pPr>
            <a: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Sections may have additional practice times</a:t>
            </a:r>
            <a:b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</a:br>
            <a:endParaRPr sz="1550">
              <a:solidFill>
                <a:srgbClr val="555555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270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50"/>
              <a:buFont typeface="Verdana"/>
              <a:buChar char="●"/>
            </a:pPr>
            <a: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Football games are Friday Nights - call times will be announced</a:t>
            </a:r>
            <a:b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</a:br>
            <a:endParaRPr sz="1550">
              <a:solidFill>
                <a:srgbClr val="555555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270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550"/>
              <a:buFont typeface="Verdana"/>
              <a:buChar char="●"/>
            </a:pPr>
            <a:r>
              <a:rPr lang="en" sz="1550">
                <a:solidFill>
                  <a:srgbClr val="555555"/>
                </a:solidFill>
                <a:highlight>
                  <a:schemeClr val="lt2"/>
                </a:highlight>
                <a:latin typeface="Verdana"/>
                <a:ea typeface="Verdana"/>
                <a:cs typeface="Verdana"/>
                <a:sym typeface="Verdana"/>
              </a:rPr>
              <a:t>Competitions are on Saturdays </a:t>
            </a:r>
            <a:endParaRPr sz="1550">
              <a:solidFill>
                <a:srgbClr val="555555"/>
              </a:solidFill>
              <a:highlight>
                <a:schemeClr val="lt2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- School Practices </a:t>
            </a:r>
            <a:endParaRPr/>
          </a:p>
        </p:txBody>
      </p:sp>
      <p:sp>
        <p:nvSpPr>
          <p:cNvPr id="127" name="Google Shape;127;p22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AWAY GAMES - What you need to know</a:t>
            </a:r>
            <a:endParaRPr/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Char char="●"/>
            </a:pPr>
            <a:r>
              <a:rPr lang="en" sz="2000">
                <a:solidFill>
                  <a:srgbClr val="050505"/>
                </a:solidFill>
              </a:rPr>
              <a:t>Ensure your child brings all uniform parts to school at the call time along with money for food/drinks at half-time and a snack for longer trips.</a:t>
            </a:r>
            <a:endParaRPr sz="2000">
              <a:solidFill>
                <a:srgbClr val="050505"/>
              </a:solidFill>
            </a:endParaRPr>
          </a:p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Char char="●"/>
            </a:pPr>
            <a:r>
              <a:rPr lang="en" sz="2000">
                <a:solidFill>
                  <a:srgbClr val="050505"/>
                </a:solidFill>
              </a:rPr>
              <a:t>There will be two parent </a:t>
            </a:r>
            <a:r>
              <a:rPr lang="en" sz="2000">
                <a:solidFill>
                  <a:srgbClr val="050505"/>
                </a:solidFill>
              </a:rPr>
              <a:t>chaperones on every bus </a:t>
            </a:r>
            <a:r>
              <a:rPr lang="en" sz="2000">
                <a:solidFill>
                  <a:srgbClr val="050505"/>
                </a:solidFill>
              </a:rPr>
              <a:t>who will take attendance getting on the bus and check kids out to the parents after the game. They will have water and health/sign out paperwork.</a:t>
            </a:r>
            <a:endParaRPr sz="2000">
              <a:solidFill>
                <a:srgbClr val="050505"/>
              </a:solidFill>
            </a:endParaRPr>
          </a:p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Char char="●"/>
            </a:pPr>
            <a:r>
              <a:rPr lang="en" sz="2000">
                <a:solidFill>
                  <a:srgbClr val="050505"/>
                </a:solidFill>
              </a:rPr>
              <a:t>EVERY PARENT IS A CHAPERONE AT THE GAME.  If you are attending and see an issue with a Band member please help. </a:t>
            </a:r>
            <a:endParaRPr sz="2000">
              <a:solidFill>
                <a:srgbClr val="050505"/>
              </a:solidFill>
            </a:endParaRPr>
          </a:p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2000"/>
              <a:buChar char="●"/>
            </a:pPr>
            <a:r>
              <a:rPr lang="en" sz="2000">
                <a:solidFill>
                  <a:srgbClr val="050505"/>
                </a:solidFill>
              </a:rPr>
              <a:t>Sometimes the band stops for food and bathroom breaks on the way home - make sure you are signed up on REMIND to be in loop as to the arrival time.</a:t>
            </a:r>
            <a:endParaRPr sz="2000">
              <a:solidFill>
                <a:srgbClr val="050505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050505"/>
              </a:solidFill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7640975" y="91975"/>
            <a:ext cx="11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/>
        </p:nvSpPr>
        <p:spPr>
          <a:xfrm>
            <a:off x="8030075" y="-66775"/>
            <a:ext cx="9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402300" y="333425"/>
            <a:ext cx="7484400" cy="42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rgbClr val="000000"/>
                </a:solidFill>
              </a:rPr>
              <a:t>Competition Schedule</a:t>
            </a:r>
            <a:endParaRPr b="1" sz="1950" u="sng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</a:rPr>
              <a:t>9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lang="en" sz="1550">
                <a:solidFill>
                  <a:srgbClr val="050505"/>
                </a:solidFill>
              </a:rPr>
              <a:t>28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1" lang="en" sz="1550">
                <a:solidFill>
                  <a:srgbClr val="050505"/>
                </a:solidFill>
              </a:rPr>
              <a:t>Tocoi Creek Marching Invitational </a:t>
            </a:r>
            <a:r>
              <a:rPr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endParaRPr sz="15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10/1</a:t>
            </a:r>
            <a:r>
              <a:rPr b="1" lang="en" sz="1550">
                <a:solidFill>
                  <a:srgbClr val="050505"/>
                </a:solidFill>
              </a:rPr>
              <a:t>2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Fleming Island HS </a:t>
            </a:r>
            <a:r>
              <a:rPr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- Fleming Island</a:t>
            </a:r>
            <a:endParaRPr sz="15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10/</a:t>
            </a:r>
            <a:r>
              <a:rPr b="1" lang="en" sz="1550">
                <a:solidFill>
                  <a:srgbClr val="050505"/>
                </a:solidFill>
              </a:rPr>
              <a:t>19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1" lang="en" sz="1550">
                <a:solidFill>
                  <a:srgbClr val="050505"/>
                </a:solidFill>
              </a:rPr>
              <a:t>Orange Park High School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Orange Pa</a:t>
            </a:r>
            <a:r>
              <a:rPr b="1" lang="en" sz="1550">
                <a:solidFill>
                  <a:srgbClr val="050505"/>
                </a:solidFill>
              </a:rPr>
              <a:t>rk, FL</a:t>
            </a:r>
            <a:endParaRPr sz="15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11/</a:t>
            </a:r>
            <a:r>
              <a:rPr b="1" lang="en" sz="1550">
                <a:solidFill>
                  <a:srgbClr val="050505"/>
                </a:solidFill>
              </a:rPr>
              <a:t>2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MPA – </a:t>
            </a:r>
            <a:r>
              <a:rPr lang="en" sz="1550">
                <a:solidFill>
                  <a:srgbClr val="050505"/>
                </a:solidFill>
              </a:rPr>
              <a:t>Location TBD </a:t>
            </a:r>
            <a:endParaRPr sz="1550">
              <a:solidFill>
                <a:srgbClr val="050505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11/</a:t>
            </a:r>
            <a:r>
              <a:rPr b="1" lang="en" sz="1550">
                <a:solidFill>
                  <a:srgbClr val="050505"/>
                </a:solidFill>
              </a:rPr>
              <a:t>8 - 11/10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 State Finals - </a:t>
            </a:r>
            <a:r>
              <a:rPr b="1" lang="en" sz="1550">
                <a:solidFill>
                  <a:srgbClr val="050505"/>
                </a:solidFill>
              </a:rPr>
              <a:t>Orlando </a:t>
            </a:r>
            <a:r>
              <a:rPr b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i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1" lang="en" sz="1550">
                <a:solidFill>
                  <a:srgbClr val="FF0000"/>
                </a:solidFill>
              </a:rPr>
              <a:t>Overnight Trip</a:t>
            </a:r>
            <a:r>
              <a:rPr i="1" lang="en" sz="1550">
                <a:solidFill>
                  <a:srgbClr val="050505"/>
                </a:solidFill>
              </a:rPr>
              <a:t>: Please </a:t>
            </a:r>
            <a:r>
              <a:rPr i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plan for additional $25 for hotel expenses for your </a:t>
            </a:r>
            <a:r>
              <a:rPr i="1" lang="en" sz="1550">
                <a:solidFill>
                  <a:srgbClr val="050505"/>
                </a:solidFill>
              </a:rPr>
              <a:t>student. Will likely be a 2 night trip Fri-Sun) </a:t>
            </a:r>
            <a:endParaRPr sz="195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the Date!</a:t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81275" y="101780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December 2024:	  		Yulee Christmas Parade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		Jazz Band will perform at Dickens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March 2024:  			Band Trip </a:t>
            </a:r>
            <a:r>
              <a:rPr i="1" lang="en"/>
              <a:t>(destination TBD, estimated cost of $500 </a:t>
            </a:r>
            <a:endParaRPr i="1"/>
          </a:p>
          <a:p>
            <a:pPr indent="457200" lvl="0" marL="22860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per student to be due in Oct and Dec payments)</a:t>
            </a:r>
            <a:endParaRPr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May 2025:  			</a:t>
            </a:r>
            <a:r>
              <a:rPr b="1" lang="en"/>
              <a:t>Shrimp Festival - our major, primary </a:t>
            </a:r>
            <a:r>
              <a:rPr b="1" lang="en"/>
              <a:t>fundraiser</a:t>
            </a:r>
            <a:r>
              <a:rPr b="1" lang="en"/>
              <a:t> for </a:t>
            </a:r>
            <a:endParaRPr b="1"/>
          </a:p>
          <a:p>
            <a:pPr indent="457200" lvl="0" marL="22860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the next year!</a:t>
            </a:r>
            <a:endParaRPr b="1"/>
          </a:p>
        </p:txBody>
      </p:sp>
      <p:sp>
        <p:nvSpPr>
          <p:cNvPr id="147" name="Google Shape;147;p25"/>
          <p:cNvSpPr txBox="1"/>
          <p:nvPr/>
        </p:nvSpPr>
        <p:spPr>
          <a:xfrm>
            <a:off x="7640975" y="91975"/>
            <a:ext cx="11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Helpful Info &amp; Tips</a:t>
            </a:r>
            <a:endParaRPr/>
          </a:p>
        </p:txBody>
      </p:sp>
      <p:sp>
        <p:nvSpPr>
          <p:cNvPr id="153" name="Google Shape;153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You Need to Know </a:t>
            </a:r>
            <a:endParaRPr/>
          </a:p>
        </p:txBody>
      </p:sp>
      <p:sp>
        <p:nvSpPr>
          <p:cNvPr id="154" name="Google Shape;154;p26"/>
          <p:cNvSpPr txBox="1"/>
          <p:nvPr/>
        </p:nvSpPr>
        <p:spPr>
          <a:xfrm>
            <a:off x="7640975" y="91975"/>
            <a:ext cx="11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Jenn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81175" y="3139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Things to BUY!!</a:t>
            </a:r>
            <a:endParaRPr b="1"/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613975" y="921775"/>
            <a:ext cx="8055000" cy="3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Order your SWAG!!</a:t>
            </a:r>
            <a:endParaRPr b="1"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Show Shirts</a:t>
            </a:r>
            <a:r>
              <a:rPr lang="en"/>
              <a:t> - expected to go on sale </a:t>
            </a:r>
            <a:r>
              <a:rPr lang="en">
                <a:highlight>
                  <a:srgbClr val="FFFF00"/>
                </a:highlight>
              </a:rPr>
              <a:t>in September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Garment Bags </a:t>
            </a:r>
            <a:r>
              <a:rPr lang="en"/>
              <a:t>- if you need one order now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Parent Shirts </a:t>
            </a:r>
            <a:r>
              <a:rPr lang="en"/>
              <a:t>- Gold and Black available (small and medium being ordered)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Senior Banners </a:t>
            </a:r>
            <a:r>
              <a:rPr lang="en"/>
              <a:t>- if your child is a senior…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Order at: yhsband.com</a:t>
            </a:r>
            <a:endParaRPr b="1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chemeClr val="lt1"/>
                </a:highlight>
              </a:rPr>
              <a:t>Remember - </a:t>
            </a:r>
            <a:r>
              <a:rPr b="1" lang="en">
                <a:solidFill>
                  <a:srgbClr val="FF0000"/>
                </a:solidFill>
                <a:highlight>
                  <a:schemeClr val="lt1"/>
                </a:highlight>
              </a:rPr>
              <a:t>We Do not Take Cash!!!</a:t>
            </a:r>
            <a:r>
              <a:rPr lang="en">
                <a:highlight>
                  <a:schemeClr val="lt1"/>
                </a:highlight>
              </a:rPr>
              <a:t> Please pay online or by check.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61" name="Google Shape;161;p27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Jenn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311700" y="2870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ORDER YOUR DINKLES</a:t>
            </a:r>
            <a:endParaRPr b="1"/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311700" y="894850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Search “DINKLES GLIDE MARCHING SHOE” on Amazon</a:t>
            </a:r>
            <a:endParaRPr b="1"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/>
              <a:t>Or </a:t>
            </a:r>
            <a:r>
              <a:rPr lang="en" sz="2100"/>
              <a:t>https://bandshoesonline.com/</a:t>
            </a:r>
            <a:br>
              <a:rPr b="1" lang="en" sz="2100"/>
            </a:br>
            <a:r>
              <a:rPr lang="en" sz="2100"/>
              <a:t>You want BLACK MATTE (not grey)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975" y="2304800"/>
            <a:ext cx="4933600" cy="245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Jenn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265500" y="13975"/>
            <a:ext cx="4045200" cy="111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SENIOR</a:t>
            </a:r>
            <a:endParaRPr sz="3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 BANNERS</a:t>
            </a:r>
            <a:endParaRPr sz="3400"/>
          </a:p>
        </p:txBody>
      </p:sp>
      <p:sp>
        <p:nvSpPr>
          <p:cNvPr id="175" name="Google Shape;175;p29"/>
          <p:cNvSpPr txBox="1"/>
          <p:nvPr>
            <p:ph idx="2" type="body"/>
          </p:nvPr>
        </p:nvSpPr>
        <p:spPr>
          <a:xfrm>
            <a:off x="4939500" y="518325"/>
            <a:ext cx="3837000" cy="44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Current Fastsigns estimate is approx $85/senior. 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Jenn is currently looking to see if there are other options, but not sure if they would be done in time.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Banners are not paid for by the boosters. 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Banners are 30”wide x 48” tall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Seniors will keep banner at end of season.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We are working to have them by the 1st home game on 08/23/24.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Proofs link was posted on the facebook group already. I will be making another FB post to confirm picture and correct spelling. Let us know if we need to make changes asap! 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We will post a link on the Website SWAG section for payment. </a:t>
            </a: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150" y="1125775"/>
            <a:ext cx="2763774" cy="386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Jenn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Donations or Payments </a:t>
            </a:r>
            <a:endParaRPr b="1" u="sng"/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11700" y="965775"/>
            <a:ext cx="8520600" cy="3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All donations and payments go directly to Yulee Band Parent Association 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Online, Check or Money Order Only.</a:t>
            </a:r>
            <a:r>
              <a:rPr b="1" lang="en" sz="2100"/>
              <a:t> </a:t>
            </a:r>
            <a:r>
              <a:rPr b="1" lang="en" sz="2100">
                <a:solidFill>
                  <a:srgbClr val="FF0000"/>
                </a:solidFill>
              </a:rPr>
              <a:t>NO CASH!</a:t>
            </a:r>
            <a:endParaRPr b="1" sz="21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88">
                <a:solidFill>
                  <a:srgbClr val="FF0000"/>
                </a:solidFill>
              </a:rPr>
              <a:t>Mr. WALKER </a:t>
            </a:r>
            <a:r>
              <a:rPr b="1" lang="en" sz="2688" u="sng">
                <a:solidFill>
                  <a:srgbClr val="FF0000"/>
                </a:solidFill>
              </a:rPr>
              <a:t>DOES NOT</a:t>
            </a:r>
            <a:r>
              <a:rPr b="1" lang="en" sz="2688">
                <a:solidFill>
                  <a:srgbClr val="FF0000"/>
                </a:solidFill>
              </a:rPr>
              <a:t> HANDLE MONEY</a:t>
            </a:r>
            <a:endParaRPr b="1" sz="2688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PLEASE </a:t>
            </a:r>
            <a:r>
              <a:rPr b="1" lang="en" sz="2100" u="sng">
                <a:solidFill>
                  <a:schemeClr val="dk1"/>
                </a:solidFill>
              </a:rPr>
              <a:t>DO NOT</a:t>
            </a:r>
            <a:r>
              <a:rPr b="1" lang="en" sz="2100">
                <a:solidFill>
                  <a:schemeClr val="dk1"/>
                </a:solidFill>
              </a:rPr>
              <a:t> </a:t>
            </a:r>
            <a:r>
              <a:rPr lang="en" sz="2100">
                <a:solidFill>
                  <a:schemeClr val="dk1"/>
                </a:solidFill>
              </a:rPr>
              <a:t>BRING MONEY INTO THE SCHOOL</a:t>
            </a:r>
            <a:br>
              <a:rPr lang="en" sz="2100">
                <a:solidFill>
                  <a:schemeClr val="dk1"/>
                </a:solidFill>
              </a:rPr>
            </a:br>
            <a:r>
              <a:rPr b="1" lang="en" sz="2100" u="sng">
                <a:solidFill>
                  <a:schemeClr val="dk1"/>
                </a:solidFill>
              </a:rPr>
              <a:t>DO NOT</a:t>
            </a:r>
            <a:r>
              <a:rPr lang="en" sz="2100">
                <a:solidFill>
                  <a:schemeClr val="dk1"/>
                </a:solidFill>
              </a:rPr>
              <a:t> HAND MR. WALKER MONEY OR CHECKS</a:t>
            </a:r>
            <a:br>
              <a:rPr lang="en" sz="2100">
                <a:solidFill>
                  <a:schemeClr val="dk1"/>
                </a:solidFill>
              </a:rPr>
            </a:br>
            <a:r>
              <a:rPr i="1" lang="en" sz="2100">
                <a:solidFill>
                  <a:schemeClr val="dk1"/>
                </a:solidFill>
              </a:rPr>
              <a:t>FOR ANY REASON UNLESS EXPLICITLY ASKED</a:t>
            </a:r>
            <a:br>
              <a:rPr i="1" lang="en" sz="2100">
                <a:solidFill>
                  <a:schemeClr val="dk1"/>
                </a:solidFill>
              </a:rPr>
            </a:br>
            <a:br>
              <a:rPr lang="en" sz="2100"/>
            </a:br>
            <a:endParaRPr sz="2100"/>
          </a:p>
        </p:txBody>
      </p:sp>
      <p:sp>
        <p:nvSpPr>
          <p:cNvPr id="184" name="Google Shape;184;p30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Jenn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type="title"/>
          </p:nvPr>
        </p:nvSpPr>
        <p:spPr>
          <a:xfrm>
            <a:off x="141550" y="19520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Mr. Walker &amp; </a:t>
            </a:r>
            <a:endParaRPr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Ms. Jordan  </a:t>
            </a:r>
            <a:r>
              <a:rPr lang="en"/>
              <a:t>       </a:t>
            </a: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3">
            <a:alphaModFix/>
          </a:blip>
          <a:srcRect b="1730" l="1850" r="-1849" t="-1730"/>
          <a:stretch/>
        </p:blipFill>
        <p:spPr>
          <a:xfrm>
            <a:off x="5373800" y="-147200"/>
            <a:ext cx="3968025" cy="52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10000"/>
            <a:ext cx="70557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None/>
            </a:pPr>
            <a:r>
              <a:rPr lang="en"/>
              <a:t>WELCOME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36050"/>
            <a:ext cx="85206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2165">
                <a:solidFill>
                  <a:schemeClr val="dk1"/>
                </a:solidFill>
              </a:rPr>
              <a:t>Band Parent Meetings:  FIRST THURSDAY of every Month  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165">
                <a:solidFill>
                  <a:schemeClr val="dk1"/>
                </a:solidFill>
              </a:rPr>
              <a:t>Next Band Parent Meeting: </a:t>
            </a:r>
            <a:r>
              <a:rPr b="1" lang="en" sz="2165">
                <a:solidFill>
                  <a:schemeClr val="dk1"/>
                </a:solidFill>
                <a:highlight>
                  <a:srgbClr val="38761D"/>
                </a:highlight>
              </a:rPr>
              <a:t>September 5</a:t>
            </a:r>
            <a:r>
              <a:rPr b="1" lang="en" sz="2165">
                <a:solidFill>
                  <a:schemeClr val="dk1"/>
                </a:solidFill>
                <a:highlight>
                  <a:srgbClr val="38761D"/>
                </a:highlight>
              </a:rPr>
              <a:t>, 2024  at 6:00pm</a:t>
            </a:r>
            <a:endParaRPr b="1" sz="2165">
              <a:solidFill>
                <a:schemeClr val="dk1"/>
              </a:solidFill>
              <a:highlight>
                <a:srgbClr val="38761D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165">
              <a:solidFill>
                <a:schemeClr val="dk1"/>
              </a:solidFill>
              <a:highlight>
                <a:srgbClr val="38761D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165">
              <a:solidFill>
                <a:schemeClr val="dk1"/>
              </a:solidFill>
              <a:highlight>
                <a:srgbClr val="38761D"/>
              </a:highlight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2165">
                <a:solidFill>
                  <a:schemeClr val="dk1"/>
                </a:solidFill>
              </a:rPr>
              <a:t>Who We Are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Finances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Schedule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Helpful Info &amp; Tips 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Mr. Walker &amp; Jordan Update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Ways to Support MS1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t/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165">
              <a:solidFill>
                <a:srgbClr val="38761D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2165"/>
          </a:p>
        </p:txBody>
      </p:sp>
      <p:sp>
        <p:nvSpPr>
          <p:cNvPr id="64" name="Google Shape;64;p14"/>
          <p:cNvSpPr txBox="1"/>
          <p:nvPr/>
        </p:nvSpPr>
        <p:spPr>
          <a:xfrm>
            <a:off x="8407900" y="96000"/>
            <a:ext cx="65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 &amp; Expectations </a:t>
            </a:r>
            <a:endParaRPr/>
          </a:p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7255050" y="96000"/>
            <a:ext cx="18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Walker &amp; Jordan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 &amp; Expectations </a:t>
            </a:r>
            <a:endParaRPr/>
          </a:p>
        </p:txBody>
      </p:sp>
      <p:sp>
        <p:nvSpPr>
          <p:cNvPr id="204" name="Google Shape;20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3"/>
          <p:cNvSpPr txBox="1"/>
          <p:nvPr/>
        </p:nvSpPr>
        <p:spPr>
          <a:xfrm>
            <a:off x="7255050" y="96000"/>
            <a:ext cx="18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Walker &amp; Jordan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36750" y="579700"/>
            <a:ext cx="49899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40">
                <a:solidFill>
                  <a:srgbClr val="F1C232"/>
                </a:solidFill>
              </a:rPr>
              <a:t>How You Can Support MS1</a:t>
            </a:r>
            <a:endParaRPr b="1" sz="3440"/>
          </a:p>
        </p:txBody>
      </p:sp>
      <p:pic>
        <p:nvPicPr>
          <p:cNvPr id="212" name="Google Shape;212;p34" title="Kermit Kermit The Frog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425" y="523925"/>
            <a:ext cx="4197376" cy="22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 title="Swtcupdate Sweet California GIF (Provided by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38385"/>
            <a:ext cx="4718025" cy="265271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311700" y="195675"/>
            <a:ext cx="5070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Opportunities </a:t>
            </a:r>
            <a:endParaRPr/>
          </a:p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311700" y="902250"/>
            <a:ext cx="5185500" cy="3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Home Game Concessions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Sponsorships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Chaperones - Away games, </a:t>
            </a:r>
            <a:r>
              <a:rPr b="1" lang="en">
                <a:solidFill>
                  <a:schemeClr val="dk1"/>
                </a:solidFill>
              </a:rPr>
              <a:t>Competitions</a:t>
            </a:r>
            <a:r>
              <a:rPr b="1" lang="en">
                <a:solidFill>
                  <a:schemeClr val="dk1"/>
                </a:solidFill>
              </a:rPr>
              <a:t>, Band Trips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Events - Banquets &amp; Dinners 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Uniforms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Field Props &amp; Equipment Repair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Transportation (Band Trailer) - Truck with towing ability needed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Media</a:t>
            </a:r>
            <a:r>
              <a:rPr b="1" lang="en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Photography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Fundraising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21" name="Google Shape;221;p35" title="Hunger Games Volunteer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825" y="750800"/>
            <a:ext cx="3238475" cy="22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5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/>
          <p:nvPr>
            <p:ph type="title"/>
          </p:nvPr>
        </p:nvSpPr>
        <p:spPr>
          <a:xfrm>
            <a:off x="141550" y="1994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Volunteer  </a:t>
            </a:r>
            <a:endParaRPr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Info/Link </a:t>
            </a:r>
            <a:r>
              <a:rPr lang="en"/>
              <a:t>       </a:t>
            </a: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975" y="1193825"/>
            <a:ext cx="2755849" cy="27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36"/>
          <p:cNvSpPr txBox="1"/>
          <p:nvPr>
            <p:ph type="title"/>
          </p:nvPr>
        </p:nvSpPr>
        <p:spPr>
          <a:xfrm>
            <a:off x="907675" y="2228000"/>
            <a:ext cx="42063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Or on our website YHSBand.com</a:t>
            </a:r>
            <a:r>
              <a:rPr lang="en"/>
              <a:t>      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title"/>
          </p:nvPr>
        </p:nvSpPr>
        <p:spPr>
          <a:xfrm>
            <a:off x="156950" y="19520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QUESTIONS???</a:t>
            </a:r>
            <a:r>
              <a:rPr b="1" lang="en">
                <a:solidFill>
                  <a:srgbClr val="38761D"/>
                </a:solidFill>
              </a:rPr>
              <a:t>         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236" name="Google Shape;236;p37" title="Minion Any Questions Question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850" y="854025"/>
            <a:ext cx="2755850" cy="311912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7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6900" y="575950"/>
            <a:ext cx="86949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ARE YOU CONNECTED?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211350"/>
            <a:ext cx="8520600" cy="3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REMIND APP:          	        @ms1band 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OUR EMAIL LIST:    	        YuleeBandParentAssociation@Gmail.com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FACEBOOK?                	 </a:t>
            </a:r>
            <a:r>
              <a:rPr b="1" lang="en" sz="20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https://www.facebook.com/groups/yhsband/</a:t>
            </a:r>
            <a:endParaRPr b="1" sz="20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WEBSITE:                             </a:t>
            </a:r>
            <a:r>
              <a:rPr b="1" lang="en" sz="2255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http://yhsband.com</a:t>
            </a:r>
            <a:endParaRPr b="1" sz="22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SOCIAL MEDIA:                  Instagram @yuleehornetbands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Ask a Board Member!      Amanda, Jenn, Scott, Melody, Jason, or Evette 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b="1" sz="196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</a:pPr>
            <a:r>
              <a:t/>
            </a:r>
            <a:endParaRPr sz="1860"/>
          </a:p>
        </p:txBody>
      </p:sp>
      <p:sp>
        <p:nvSpPr>
          <p:cNvPr id="72" name="Google Shape;72;p15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265500" y="139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YBPA Board of Directors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265500" y="1819550"/>
            <a:ext cx="4045200" cy="30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750">
                <a:solidFill>
                  <a:schemeClr val="lt1"/>
                </a:solidFill>
              </a:rPr>
              <a:t>President - Evette Fears</a:t>
            </a:r>
            <a:endParaRPr b="1" sz="1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750">
                <a:solidFill>
                  <a:schemeClr val="lt1"/>
                </a:solidFill>
              </a:rPr>
              <a:t>Treasurer - Jason Barker</a:t>
            </a:r>
            <a:endParaRPr b="1" sz="1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750">
                <a:solidFill>
                  <a:schemeClr val="lt1"/>
                </a:solidFill>
              </a:rPr>
              <a:t>Secretary - Jennifer Brooks</a:t>
            </a:r>
            <a:endParaRPr b="1" sz="1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750">
                <a:solidFill>
                  <a:schemeClr val="lt1"/>
                </a:solidFill>
              </a:rPr>
              <a:t>Director - Amanda Crider</a:t>
            </a:r>
            <a:endParaRPr b="1" sz="1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750">
                <a:solidFill>
                  <a:schemeClr val="lt1"/>
                </a:solidFill>
              </a:rPr>
              <a:t>Director - Scott English</a:t>
            </a:r>
            <a:endParaRPr b="1" sz="1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750">
                <a:solidFill>
                  <a:schemeClr val="lt1"/>
                </a:solidFill>
              </a:rPr>
              <a:t>Director - Melody Austin</a:t>
            </a:r>
            <a:endParaRPr sz="1825"/>
          </a:p>
        </p:txBody>
      </p:sp>
      <p:pic>
        <p:nvPicPr>
          <p:cNvPr id="80" name="Google Shape;80;p16" title="image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100" y="0"/>
            <a:ext cx="2256250" cy="295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 title="image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8250" y="2922075"/>
            <a:ext cx="2315750" cy="222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b="30970" l="18800" r="31039" t="21745"/>
          <a:stretch/>
        </p:blipFill>
        <p:spPr>
          <a:xfrm>
            <a:off x="4572000" y="0"/>
            <a:ext cx="2200101" cy="295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6">
            <a:alphaModFix/>
          </a:blip>
          <a:srcRect b="31712" l="56401" r="23255" t="33776"/>
          <a:stretch/>
        </p:blipFill>
        <p:spPr>
          <a:xfrm>
            <a:off x="4572000" y="2639000"/>
            <a:ext cx="2256251" cy="2504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Yulee Band Parent Association</a:t>
            </a:r>
            <a:endParaRPr/>
          </a:p>
        </p:txBody>
      </p:sp>
      <p:sp>
        <p:nvSpPr>
          <p:cNvPr id="89" name="Google Shape;89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dk1"/>
                </a:solidFill>
              </a:rPr>
              <a:t>Who We Are &amp; What We Do</a:t>
            </a:r>
            <a:endParaRPr/>
          </a:p>
        </p:txBody>
      </p:sp>
      <p:sp>
        <p:nvSpPr>
          <p:cNvPr id="90" name="Google Shape;90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We are a 501 3c Nonprofit.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We are a legal </a:t>
            </a:r>
            <a:r>
              <a:rPr lang="en"/>
              <a:t>separate</a:t>
            </a:r>
            <a:r>
              <a:rPr lang="en"/>
              <a:t> entity and do not work for the Nassau County or the school.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We provide Financial, Logistical, and </a:t>
            </a:r>
            <a:r>
              <a:rPr lang="en"/>
              <a:t>Administrative</a:t>
            </a:r>
            <a:r>
              <a:rPr lang="en"/>
              <a:t> Support to the Yulee High School Marching Band and other band-related programs.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We are volunteers and band parents.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Our goal is to ensure all band students have an Amazing Experience in MS1!</a:t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8315325" y="96000"/>
            <a:ext cx="75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</a:t>
            </a:r>
            <a:endParaRPr b="1"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225550"/>
            <a:ext cx="4121400" cy="21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Melody</a:t>
            </a:r>
            <a:r>
              <a:rPr lang="en"/>
              <a:t> Austin - Organizing Band Camp lunches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Scott, James, and others for Band room cleanup and equipment repair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Chelsea - Organizing </a:t>
            </a:r>
            <a:r>
              <a:rPr lang="en"/>
              <a:t>Senior Banner Pictures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Jessica -  Band Uniforms &amp; Costumes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Volunteers - Various projects</a:t>
            </a:r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8315325" y="96000"/>
            <a:ext cx="75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8" title="Thank You Thankyou GIF (Provided by Tenor)"/>
          <p:cNvPicPr preferRelativeResize="0"/>
          <p:nvPr/>
        </p:nvPicPr>
        <p:blipFill rotWithShape="1">
          <a:blip r:embed="rId3">
            <a:alphaModFix/>
          </a:blip>
          <a:srcRect b="15354" l="0" r="0" t="0"/>
          <a:stretch/>
        </p:blipFill>
        <p:spPr>
          <a:xfrm>
            <a:off x="4540775" y="586425"/>
            <a:ext cx="4572000" cy="386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738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FINANCES 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8141725" y="161900"/>
            <a:ext cx="87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Jason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8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Schedule </a:t>
            </a:r>
            <a:endParaRPr/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HOME GAMES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8/23</a:t>
            </a:r>
            <a:r>
              <a:rPr lang="en" sz="1600">
                <a:solidFill>
                  <a:schemeClr val="dk1"/>
                </a:solidFill>
              </a:rPr>
              <a:t> @7PM vs Union County        </a:t>
            </a:r>
            <a:r>
              <a:rPr lang="en" sz="1600">
                <a:solidFill>
                  <a:srgbClr val="38761D"/>
                </a:solidFill>
              </a:rPr>
              <a:t>(1st Home game) 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10/4</a:t>
            </a:r>
            <a:r>
              <a:rPr lang="en" sz="1600">
                <a:solidFill>
                  <a:schemeClr val="dk1"/>
                </a:solidFill>
              </a:rPr>
              <a:t> @7PM vs Parker </a:t>
            </a:r>
            <a:r>
              <a:rPr lang="en" sz="1600">
                <a:solidFill>
                  <a:srgbClr val="38761D"/>
                </a:solidFill>
              </a:rPr>
              <a:t>(Homecoming) 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10/11</a:t>
            </a:r>
            <a:r>
              <a:rPr lang="en" sz="1600">
                <a:solidFill>
                  <a:schemeClr val="dk1"/>
                </a:solidFill>
              </a:rPr>
              <a:t> @7PM vs Fernandina Beach       </a:t>
            </a:r>
            <a:r>
              <a:rPr lang="en" sz="1600">
                <a:solidFill>
                  <a:srgbClr val="38761D"/>
                </a:solidFill>
              </a:rPr>
              <a:t>(Battle of the Bridge)</a:t>
            </a:r>
            <a:r>
              <a:rPr b="1" lang="en" sz="1600">
                <a:solidFill>
                  <a:srgbClr val="38761D"/>
                </a:solidFill>
              </a:rPr>
              <a:t> </a:t>
            </a:r>
            <a:endParaRPr b="1"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lang="en" sz="1600">
                <a:solidFill>
                  <a:schemeClr val="dk1"/>
                </a:solidFill>
              </a:rPr>
              <a:t> </a:t>
            </a:r>
            <a:r>
              <a:rPr b="1" lang="en" sz="1600">
                <a:solidFill>
                  <a:schemeClr val="dk1"/>
                </a:solidFill>
              </a:rPr>
              <a:t>10/18</a:t>
            </a:r>
            <a:r>
              <a:rPr lang="en" sz="1600">
                <a:solidFill>
                  <a:schemeClr val="dk1"/>
                </a:solidFill>
              </a:rPr>
              <a:t> @7PM vs Flagler                   </a:t>
            </a:r>
            <a:r>
              <a:rPr lang="en" sz="1600">
                <a:solidFill>
                  <a:srgbClr val="38761D"/>
                </a:solidFill>
              </a:rPr>
              <a:t>(8th Grade Night) 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10/25</a:t>
            </a:r>
            <a:r>
              <a:rPr lang="en" sz="1600">
                <a:solidFill>
                  <a:schemeClr val="dk1"/>
                </a:solidFill>
              </a:rPr>
              <a:t> @7PM vs Raines              </a:t>
            </a:r>
            <a:r>
              <a:rPr lang="en" sz="1600">
                <a:solidFill>
                  <a:srgbClr val="38761D"/>
                </a:solidFill>
              </a:rPr>
              <a:t>(Senior Night) </a:t>
            </a:r>
            <a:endParaRPr sz="1600">
              <a:solidFill>
                <a:srgbClr val="38761D"/>
              </a:solidFill>
            </a:endParaRPr>
          </a:p>
        </p:txBody>
      </p:sp>
      <p:sp>
        <p:nvSpPr>
          <p:cNvPr id="118" name="Google Shape;118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AWAY GAMES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8/16 </a:t>
            </a:r>
            <a:r>
              <a:rPr lang="en" sz="1600">
                <a:solidFill>
                  <a:srgbClr val="000000"/>
                </a:solidFill>
              </a:rPr>
              <a:t>@ 7PM vs Englewood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8/30</a:t>
            </a:r>
            <a:r>
              <a:rPr lang="en" sz="1600">
                <a:solidFill>
                  <a:srgbClr val="000000"/>
                </a:solidFill>
              </a:rPr>
              <a:t> @7PM vs Clay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9/6</a:t>
            </a:r>
            <a:r>
              <a:rPr lang="en" sz="1600">
                <a:solidFill>
                  <a:srgbClr val="000000"/>
                </a:solidFill>
              </a:rPr>
              <a:t>   @730PM vs Charlton County     </a:t>
            </a:r>
            <a:r>
              <a:rPr lang="en" sz="1600">
                <a:solidFill>
                  <a:srgbClr val="FF0000"/>
                </a:solidFill>
              </a:rPr>
              <a:t>(</a:t>
            </a:r>
            <a:r>
              <a:rPr b="1" lang="en" sz="1600">
                <a:solidFill>
                  <a:srgbClr val="FF0000"/>
                </a:solidFill>
              </a:rPr>
              <a:t>Band Will Not Travel) </a:t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❏"/>
            </a:pPr>
            <a:r>
              <a:rPr b="1" lang="en" sz="1600">
                <a:solidFill>
                  <a:srgbClr val="000000"/>
                </a:solidFill>
              </a:rPr>
              <a:t>9/13</a:t>
            </a:r>
            <a:r>
              <a:rPr lang="en" sz="1600">
                <a:solidFill>
                  <a:srgbClr val="000000"/>
                </a:solidFill>
              </a:rPr>
              <a:t>  </a:t>
            </a:r>
            <a:r>
              <a:rPr b="1" lang="en" sz="1600">
                <a:solidFill>
                  <a:srgbClr val="FF0000"/>
                </a:solidFill>
              </a:rPr>
              <a:t>No Game </a:t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9/20</a:t>
            </a:r>
            <a:r>
              <a:rPr lang="en" sz="1600">
                <a:solidFill>
                  <a:schemeClr val="dk1"/>
                </a:solidFill>
              </a:rPr>
              <a:t> @7PM vs West Nassau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9/27</a:t>
            </a:r>
            <a:r>
              <a:rPr lang="en" sz="1600">
                <a:solidFill>
                  <a:schemeClr val="dk1"/>
                </a:solidFill>
              </a:rPr>
              <a:t> @7PM vs Ribault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2333400" y="4433225"/>
            <a:ext cx="4440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NOTE: </a:t>
            </a:r>
            <a:r>
              <a:rPr lang="en">
                <a:solidFill>
                  <a:schemeClr val="dk1"/>
                </a:solidFill>
              </a:rPr>
              <a:t>All volunteers must sign up by </a:t>
            </a:r>
            <a:r>
              <a:rPr b="1" lang="en">
                <a:solidFill>
                  <a:srgbClr val="FF0000"/>
                </a:solidFill>
              </a:rPr>
              <a:t>Midnight on Wednesdays.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Amanda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